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0" r:id="rId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FF930DD-CD76-428B-AFA0-10CE47E24A41}">
          <p14:sldIdLst>
            <p14:sldId id="256"/>
          </p14:sldIdLst>
        </p14:section>
        <p14:section name="Section sans titre" id="{ACAB549E-AB1B-4806-B064-B4D0BC76A8A4}">
          <p14:sldIdLst>
            <p14:sldId id="261"/>
            <p14:sldId id="262"/>
            <p14:sldId id="263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E5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09" autoAdjust="0"/>
  </p:normalViewPr>
  <p:slideViewPr>
    <p:cSldViewPr snapToGrid="0">
      <p:cViewPr varScale="1">
        <p:scale>
          <a:sx n="65" d="100"/>
          <a:sy n="65" d="100"/>
        </p:scale>
        <p:origin x="81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2BF2B8-A6FD-4819-8783-9A7B76399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051675-3588-4E96-AAF1-3EAAAE3A7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D124F9-6202-4BF3-99C6-89160695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C500-EBD0-4699-81B0-962E9564BBB9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79C3C5-FC13-43A5-A00C-3A2240559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FAA25A-5E5A-4722-A17C-F045BAA58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F74F-1E17-4A39-A4FD-CCE0CEBC6A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74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C34561-810A-42EF-B437-D70046E0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BCC14A-A4B6-4CD2-9DB7-0A56B7AB1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A8B003-6ACF-4251-B43B-6894972F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C500-EBD0-4699-81B0-962E9564BBB9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3DD262-6FA4-40D2-9847-7B72A9E07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723A7F-77B2-47C4-9345-60767427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F74F-1E17-4A39-A4FD-CCE0CEBC6A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04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8F5AF7F-D39F-4C0E-A5ED-4C68128A3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039F8D-D111-4034-B6D4-DC9743C47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4451ED-2C70-4093-A5B5-00C557A5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C500-EBD0-4699-81B0-962E9564BBB9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A4717C-A852-4414-A8E9-220D17386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7A9417-185E-4036-8A89-07B53F35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F74F-1E17-4A39-A4FD-CCE0CEBC6A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84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DB3F5-4678-4EA1-B6F8-17B438E26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CC026F-590C-460E-A035-4A5173EB8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99C83C-FF48-4D1F-A009-BACEE957B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C500-EBD0-4699-81B0-962E9564BBB9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9B4F10-7C3B-4323-BC2F-1537096A2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060F61-149A-4299-A717-2CB3A502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F74F-1E17-4A39-A4FD-CCE0CEBC6A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16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A5C3B8-65C9-4176-A5D7-42D55B7B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EE6BD9-AE3E-4CDB-8F9C-F2EA15367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4FC576-BC30-45CD-A8C5-F5DA851C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C500-EBD0-4699-81B0-962E9564BBB9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99EF2B-C6DD-462F-B39D-F46D249CA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E2934C-3EE5-48F0-B1E8-129C9EFA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F74F-1E17-4A39-A4FD-CCE0CEBC6A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63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4CCCB9-2536-48E8-B849-5D12FA6C7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D929A6-A415-42AA-BFA1-6C0A85A79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9980B4-6C29-4B43-BCAE-6149C0195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F4A81A-1171-4C16-ACE6-AD1CDB1C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C500-EBD0-4699-81B0-962E9564BBB9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0A4C48-6E11-4AC4-BB09-B12DE6590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9209C1-9D4E-460A-99E0-E4C944F7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F74F-1E17-4A39-A4FD-CCE0CEBC6A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86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DB7709-3390-4C77-AF7B-447DEA5B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800A78-245F-40AA-8B11-10B166B7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A41F37-E66D-4072-9007-6DE4A6B2A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D06CBFE-51EA-4C39-9ED7-BD3A330F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42D68B1-928D-441C-B341-D9BFF1487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35D8C5F-8410-4B64-912E-111F83AB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C500-EBD0-4699-81B0-962E9564BBB9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C12CB87-1DA1-4973-8223-9F65E3759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D591A9C-9706-4E9E-AE95-D29D34EE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F74F-1E17-4A39-A4FD-CCE0CEBC6A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80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37768-C124-4C2A-B2CB-54D339AA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3317E1-E772-4F0D-A896-230E517C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C500-EBD0-4699-81B0-962E9564BBB9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4E18D3-246C-4C58-82A4-F47ADF90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57DD24-F609-439C-843D-BAB5DAEB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F74F-1E17-4A39-A4FD-CCE0CEBC6A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06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5D306D-89BB-436D-9DEE-85331CAA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C500-EBD0-4699-81B0-962E9564BBB9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1408747-9784-4F2E-90EC-478F0D9E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65F332-7AE0-422F-ACDD-1AEA9F72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F74F-1E17-4A39-A4FD-CCE0CEBC6A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76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7B7497-BF67-4688-88BF-26981503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9E5290-1B0E-4C67-A8C5-F93CE837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FC4DF8-2B54-43B2-A146-59F59F463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5CA68C-8504-4B9C-8615-F520863C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C500-EBD0-4699-81B0-962E9564BBB9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D2A8E8-6667-47F9-ADFE-F92ECCDC6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69942C-D624-4674-BEA6-2771D888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F74F-1E17-4A39-A4FD-CCE0CEBC6A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08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B1D3EF-9552-430A-997F-B64B18D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C09354C-FEFC-4F8C-A782-5F315378E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CD6A90-D5FA-4E9D-985F-638D6843E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F3F3CC-2FE6-4552-964A-FF93C7BE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C500-EBD0-4699-81B0-962E9564BBB9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CD9B8E-1404-42D8-9874-E3E0039DE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BBC46D-29FA-47ED-A9AA-FC3D4BC2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2F74F-1E17-4A39-A4FD-CCE0CEBC6A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62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F63C772-EF91-48C4-9159-B5328B01E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B50CCC-CA79-4DD1-9F88-7A8232695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2F8E45-A859-4049-BB24-297E508945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3C500-EBD0-4699-81B0-962E9564BBB9}" type="datetimeFigureOut">
              <a:rPr lang="fr-FR" smtClean="0"/>
              <a:t>01/05/2021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057379-E7BA-4995-8F5E-F410A7908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1C49B0-E705-41E5-9D23-3504118F2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2F74F-1E17-4A39-A4FD-CCE0CEBC6A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75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D3FCC1-B796-4F2C-B439-282272CDA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027" y="2915769"/>
            <a:ext cx="11278773" cy="971820"/>
          </a:xfrm>
        </p:spPr>
        <p:txBody>
          <a:bodyPr>
            <a:noAutofit/>
          </a:bodyPr>
          <a:lstStyle/>
          <a:p>
            <a:pPr algn="l"/>
            <a:r>
              <a:rPr lang="fr-FR" sz="5400" dirty="0" smtClean="0">
                <a:latin typeface="Berlin Sans FB Demi" panose="020E0802020502020306" pitchFamily="34" charset="0"/>
              </a:rPr>
              <a:t>Enseignement optionnel : </a:t>
            </a:r>
            <a:r>
              <a:rPr lang="fr-FR" sz="5400" dirty="0">
                <a:latin typeface="Berlin Sans FB Demi" panose="020E0802020502020306" pitchFamily="34" charset="0"/>
              </a:rPr>
              <a:t>S</a:t>
            </a:r>
            <a:r>
              <a:rPr lang="fr-FR" sz="5400" dirty="0" smtClean="0">
                <a:latin typeface="Berlin Sans FB Demi" panose="020E0802020502020306" pitchFamily="34" charset="0"/>
              </a:rPr>
              <a:t>ection européenne</a:t>
            </a:r>
            <a:endParaRPr lang="fr-FR" sz="5400" dirty="0">
              <a:latin typeface="Berlin Sans FB Demi" panose="020E0802020502020306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F365A3-7F8C-40AE-B0EF-7FC205585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40" y="6146948"/>
            <a:ext cx="2709543" cy="572583"/>
          </a:xfrm>
        </p:spPr>
        <p:txBody>
          <a:bodyPr>
            <a:normAutofit/>
          </a:bodyPr>
          <a:lstStyle/>
          <a:p>
            <a:pPr algn="l"/>
            <a:r>
              <a:rPr lang="fr-FR" sz="3000" dirty="0" smtClean="0">
                <a:latin typeface="Verdana" panose="020B0604030504040204" pitchFamily="34" charset="0"/>
                <a:ea typeface="Verdana" panose="020B0604030504040204" pitchFamily="34" charset="0"/>
              </a:rPr>
              <a:t>Avril 2021</a:t>
            </a:r>
            <a:endParaRPr lang="fr-FR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A24DA4-B0B3-486A-A6BF-A755AFD28C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7" y="119408"/>
            <a:ext cx="2615936" cy="1849351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DBD3FCC1-B796-4F2C-B439-282272CDA406}"/>
              </a:ext>
            </a:extLst>
          </p:cNvPr>
          <p:cNvSpPr txBox="1">
            <a:spLocks/>
          </p:cNvSpPr>
          <p:nvPr/>
        </p:nvSpPr>
        <p:spPr>
          <a:xfrm>
            <a:off x="6835756" y="5523722"/>
            <a:ext cx="5163411" cy="1241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Baccalauréat général</a:t>
            </a:r>
            <a:endParaRPr lang="fr-FR" sz="4000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DBD3FCC1-B796-4F2C-B439-282272CDA406}"/>
              </a:ext>
            </a:extLst>
          </p:cNvPr>
          <p:cNvSpPr txBox="1">
            <a:spLocks/>
          </p:cNvSpPr>
          <p:nvPr/>
        </p:nvSpPr>
        <p:spPr>
          <a:xfrm>
            <a:off x="5747657" y="727788"/>
            <a:ext cx="6335486" cy="1240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35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Lycée Polyvalent Curie-Corot</a:t>
            </a:r>
          </a:p>
          <a:p>
            <a:pPr algn="r"/>
            <a:r>
              <a:rPr lang="fr-FR" sz="40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SAINT-LÔ</a:t>
            </a:r>
            <a:endParaRPr lang="fr-FR" sz="4000" b="1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63256" y="290229"/>
            <a:ext cx="2495159" cy="15353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599" cy="1325563"/>
          </a:xfrm>
        </p:spPr>
        <p:txBody>
          <a:bodyPr/>
          <a:lstStyle/>
          <a:p>
            <a:pPr algn="ctr"/>
            <a:r>
              <a:rPr lang="fr-FR" dirty="0" smtClean="0"/>
              <a:t>Section européenne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36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L'enseignement en DNL se fait en anglais, et permet à la fois de préparer la certification de Cambridge (niveau B2) en Terminale, et d'obtenir une mention européenne pour le diplôme du Bac.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Ce qui représente de réels atouts pour l'enseignement supérieur.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Les horaires : 1 heure par semaine en Seconde, Première et Terminale.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7768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599" cy="1325563"/>
          </a:xfrm>
        </p:spPr>
        <p:txBody>
          <a:bodyPr/>
          <a:lstStyle/>
          <a:p>
            <a:pPr algn="ctr"/>
            <a:r>
              <a:rPr lang="fr-FR" b="1" dirty="0"/>
              <a:t>Section </a:t>
            </a:r>
            <a:r>
              <a:rPr lang="fr-FR" b="1" dirty="0" smtClean="0"/>
              <a:t>européenne</a:t>
            </a:r>
            <a:br>
              <a:rPr lang="fr-FR" b="1" dirty="0" smtClean="0"/>
            </a:br>
            <a:r>
              <a:rPr lang="fr-FR" sz="2800" b="1" dirty="0" smtClean="0"/>
              <a:t>Les matières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3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En Seconde, une année de découverte de l'ensemble des matières proposées en DNL au lycée :</a:t>
            </a:r>
          </a:p>
          <a:p>
            <a:r>
              <a:rPr lang="fr-FR" dirty="0" smtClean="0"/>
              <a:t>Les Sciences Economiques et Sociales</a:t>
            </a:r>
          </a:p>
          <a:p>
            <a:r>
              <a:rPr lang="fr-FR" dirty="0" smtClean="0"/>
              <a:t>Les Sciences de l'Ingénieur</a:t>
            </a:r>
          </a:p>
          <a:p>
            <a:r>
              <a:rPr lang="fr-FR" dirty="0" smtClean="0"/>
              <a:t>Les Mathématiques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En Première et Terminale, l'élève choisit une des matières.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68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07963"/>
            <a:ext cx="10515599" cy="1325563"/>
          </a:xfrm>
        </p:spPr>
        <p:txBody>
          <a:bodyPr/>
          <a:lstStyle/>
          <a:p>
            <a:pPr algn="ctr"/>
            <a:r>
              <a:rPr lang="fr-FR" b="1" dirty="0"/>
              <a:t>Section </a:t>
            </a:r>
            <a:r>
              <a:rPr lang="fr-FR" b="1" dirty="0" smtClean="0"/>
              <a:t>européenne</a:t>
            </a:r>
            <a:br>
              <a:rPr lang="fr-FR" b="1" dirty="0" smtClean="0"/>
            </a:br>
            <a:r>
              <a:rPr lang="fr-FR" sz="2800" b="1" dirty="0" smtClean="0"/>
              <a:t>L'organisation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36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Le travail en DNL est essentiellement à l'oral, organisé autour de projets, de défis, de jeux …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802" y="2727384"/>
            <a:ext cx="2571838" cy="1440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209" y="4946065"/>
            <a:ext cx="2268841" cy="1440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340" y="3797664"/>
            <a:ext cx="2310699" cy="1440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369" r="15005"/>
          <a:stretch>
            <a:fillRect/>
          </a:stretch>
        </p:blipFill>
        <p:spPr>
          <a:xfrm>
            <a:off x="8804740" y="2727384"/>
            <a:ext cx="1657778" cy="1440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841" y="4946065"/>
            <a:ext cx="3047759" cy="136187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8674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7" y="1317240"/>
            <a:ext cx="7865707" cy="5255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97" y="178619"/>
            <a:ext cx="3113313" cy="22009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BD3FCC1-B796-4F2C-B439-282272CDA406}"/>
              </a:ext>
            </a:extLst>
          </p:cNvPr>
          <p:cNvSpPr txBox="1">
            <a:spLocks/>
          </p:cNvSpPr>
          <p:nvPr/>
        </p:nvSpPr>
        <p:spPr>
          <a:xfrm>
            <a:off x="167950" y="0"/>
            <a:ext cx="6232849" cy="1240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35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Lycée Polyvalent Curie-Corot</a:t>
            </a:r>
          </a:p>
          <a:p>
            <a:pPr algn="r"/>
            <a:r>
              <a:rPr lang="fr-FR" sz="40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SAINT-LÔ</a:t>
            </a:r>
            <a:endParaRPr lang="fr-FR" sz="4000" b="1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146" y="2962335"/>
            <a:ext cx="3359021" cy="11037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1443130">
            <a:off x="8435554" y="2609854"/>
            <a:ext cx="331411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b="1" dirty="0"/>
              <a:t>https://pmcurie.etab.ac-caen.fr/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146" y="4241268"/>
            <a:ext cx="1315617" cy="495001"/>
          </a:xfrm>
          <a:prstGeom prst="rect">
            <a:avLst/>
          </a:prstGeom>
        </p:spPr>
      </p:pic>
      <p:sp>
        <p:nvSpPr>
          <p:cNvPr id="10" name="AutoShape 2" descr="Twitter Logo : histoire, signification de l'emblè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557657" y="4829821"/>
            <a:ext cx="763883" cy="7638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146" y="4829820"/>
            <a:ext cx="763883" cy="76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1065</TotalTime>
  <Words>152</Words>
  <Application>Microsoft Office PowerPoint</Application>
  <PresentationFormat>Grand écran</PresentationFormat>
  <Paragraphs>23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Berlin Sans FB Demi</vt:lpstr>
      <vt:lpstr>Calibri</vt:lpstr>
      <vt:lpstr>Calibri Light</vt:lpstr>
      <vt:lpstr>Verdana</vt:lpstr>
      <vt:lpstr>Thème Office</vt:lpstr>
      <vt:lpstr>Enseignement optionnel : Section européenne</vt:lpstr>
      <vt:lpstr>Section européenne</vt:lpstr>
      <vt:lpstr>Section européenne Les matières</vt:lpstr>
      <vt:lpstr>Section européenne L'organisation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Windows User</dc:creator>
  <cp:lastModifiedBy>Utilisateur Windows</cp:lastModifiedBy>
  <cp:revision>69</cp:revision>
  <cp:lastPrinted>2021-01-27T11:42:57Z</cp:lastPrinted>
  <dcterms:created xsi:type="dcterms:W3CDTF">2020-12-14T07:30:06Z</dcterms:created>
  <dcterms:modified xsi:type="dcterms:W3CDTF">2021-05-01T07:51:58Z</dcterms:modified>
</cp:coreProperties>
</file>